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6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de Hordvik" userId="adf04294-8f06-4e3e-94b8-4531bf593c6a" providerId="ADAL" clId="{12F9DAD4-4B90-47C2-999D-A9943AA1CD7B}"/>
    <pc:docChg chg="undo custSel addSld delSld modSld">
      <pc:chgData name="Hilde Hordvik" userId="adf04294-8f06-4e3e-94b8-4531bf593c6a" providerId="ADAL" clId="{12F9DAD4-4B90-47C2-999D-A9943AA1CD7B}" dt="2021-02-19T06:35:01.488" v="523" actId="20577"/>
      <pc:docMkLst>
        <pc:docMk/>
      </pc:docMkLst>
      <pc:sldChg chg="del">
        <pc:chgData name="Hilde Hordvik" userId="adf04294-8f06-4e3e-94b8-4531bf593c6a" providerId="ADAL" clId="{12F9DAD4-4B90-47C2-999D-A9943AA1CD7B}" dt="2021-02-17T15:46:57.140" v="457" actId="47"/>
        <pc:sldMkLst>
          <pc:docMk/>
          <pc:sldMk cId="4142551387" sldId="256"/>
        </pc:sldMkLst>
      </pc:sldChg>
      <pc:sldChg chg="modSp del mod">
        <pc:chgData name="Hilde Hordvik" userId="adf04294-8f06-4e3e-94b8-4531bf593c6a" providerId="ADAL" clId="{12F9DAD4-4B90-47C2-999D-A9943AA1CD7B}" dt="2021-02-17T15:46:52.740" v="456" actId="47"/>
        <pc:sldMkLst>
          <pc:docMk/>
          <pc:sldMk cId="2506950441" sldId="257"/>
        </pc:sldMkLst>
        <pc:spChg chg="mod">
          <ac:chgData name="Hilde Hordvik" userId="adf04294-8f06-4e3e-94b8-4531bf593c6a" providerId="ADAL" clId="{12F9DAD4-4B90-47C2-999D-A9943AA1CD7B}" dt="2021-02-17T15:12:12.612" v="13" actId="14100"/>
          <ac:spMkLst>
            <pc:docMk/>
            <pc:sldMk cId="2506950441" sldId="257"/>
            <ac:spMk id="2" creationId="{61E921DE-AF97-49AE-A0E2-79A64B3EB797}"/>
          </ac:spMkLst>
        </pc:spChg>
        <pc:picChg chg="mod modCrop">
          <ac:chgData name="Hilde Hordvik" userId="adf04294-8f06-4e3e-94b8-4531bf593c6a" providerId="ADAL" clId="{12F9DAD4-4B90-47C2-999D-A9943AA1CD7B}" dt="2021-02-17T15:13:14.963" v="17" actId="14100"/>
          <ac:picMkLst>
            <pc:docMk/>
            <pc:sldMk cId="2506950441" sldId="257"/>
            <ac:picMk id="4" creationId="{F478685F-1CAD-4C87-9FC5-FA7D501ECB71}"/>
          </ac:picMkLst>
        </pc:picChg>
      </pc:sldChg>
      <pc:sldChg chg="addSp delSp modSp new mod">
        <pc:chgData name="Hilde Hordvik" userId="adf04294-8f06-4e3e-94b8-4531bf593c6a" providerId="ADAL" clId="{12F9DAD4-4B90-47C2-999D-A9943AA1CD7B}" dt="2021-02-19T06:35:01.488" v="523" actId="20577"/>
        <pc:sldMkLst>
          <pc:docMk/>
          <pc:sldMk cId="2112041914" sldId="258"/>
        </pc:sldMkLst>
        <pc:spChg chg="mod">
          <ac:chgData name="Hilde Hordvik" userId="adf04294-8f06-4e3e-94b8-4531bf593c6a" providerId="ADAL" clId="{12F9DAD4-4B90-47C2-999D-A9943AA1CD7B}" dt="2021-02-19T06:35:01.488" v="523" actId="20577"/>
          <ac:spMkLst>
            <pc:docMk/>
            <pc:sldMk cId="2112041914" sldId="258"/>
            <ac:spMk id="2" creationId="{F8178234-ED75-41CE-A180-053BDA9F0E75}"/>
          </ac:spMkLst>
        </pc:spChg>
        <pc:spChg chg="del">
          <ac:chgData name="Hilde Hordvik" userId="adf04294-8f06-4e3e-94b8-4531bf593c6a" providerId="ADAL" clId="{12F9DAD4-4B90-47C2-999D-A9943AA1CD7B}" dt="2021-02-17T15:14:07.029" v="36" actId="1032"/>
          <ac:spMkLst>
            <pc:docMk/>
            <pc:sldMk cId="2112041914" sldId="258"/>
            <ac:spMk id="3" creationId="{EB7D1552-CFC3-4939-97BB-4F34246C7F81}"/>
          </ac:spMkLst>
        </pc:spChg>
        <pc:spChg chg="add del mod">
          <ac:chgData name="Hilde Hordvik" userId="adf04294-8f06-4e3e-94b8-4531bf593c6a" providerId="ADAL" clId="{12F9DAD4-4B90-47C2-999D-A9943AA1CD7B}" dt="2021-02-17T15:14:38.347" v="43" actId="11529"/>
          <ac:spMkLst>
            <pc:docMk/>
            <pc:sldMk cId="2112041914" sldId="258"/>
            <ac:spMk id="5" creationId="{C2B742BF-EF19-42B8-AC0B-310F92283212}"/>
          </ac:spMkLst>
        </pc:spChg>
        <pc:spChg chg="add del mod">
          <ac:chgData name="Hilde Hordvik" userId="adf04294-8f06-4e3e-94b8-4531bf593c6a" providerId="ADAL" clId="{12F9DAD4-4B90-47C2-999D-A9943AA1CD7B}" dt="2021-02-17T15:21:18.030" v="63" actId="21"/>
          <ac:spMkLst>
            <pc:docMk/>
            <pc:sldMk cId="2112041914" sldId="258"/>
            <ac:spMk id="7" creationId="{7367FD49-06D3-4432-9AAB-19674A928F62}"/>
          </ac:spMkLst>
        </pc:spChg>
        <pc:spChg chg="add del mod">
          <ac:chgData name="Hilde Hordvik" userId="adf04294-8f06-4e3e-94b8-4531bf593c6a" providerId="ADAL" clId="{12F9DAD4-4B90-47C2-999D-A9943AA1CD7B}" dt="2021-02-17T15:22:09.988" v="68" actId="1032"/>
          <ac:spMkLst>
            <pc:docMk/>
            <pc:sldMk cId="2112041914" sldId="258"/>
            <ac:spMk id="9" creationId="{CE619B3F-25B1-4B60-BEB5-90ABC73F9001}"/>
          </ac:spMkLst>
        </pc:spChg>
        <pc:spChg chg="add mod">
          <ac:chgData name="Hilde Hordvik" userId="adf04294-8f06-4e3e-94b8-4531bf593c6a" providerId="ADAL" clId="{12F9DAD4-4B90-47C2-999D-A9943AA1CD7B}" dt="2021-02-17T15:41:56.656" v="425" actId="20577"/>
          <ac:spMkLst>
            <pc:docMk/>
            <pc:sldMk cId="2112041914" sldId="258"/>
            <ac:spMk id="36" creationId="{943912D3-2013-4D45-A3B0-07CDEDBB314E}"/>
          </ac:spMkLst>
        </pc:spChg>
        <pc:graphicFrameChg chg="add del mod modGraphic">
          <ac:chgData name="Hilde Hordvik" userId="adf04294-8f06-4e3e-94b8-4531bf593c6a" providerId="ADAL" clId="{12F9DAD4-4B90-47C2-999D-A9943AA1CD7B}" dt="2021-02-17T15:21:29.819" v="65" actId="21"/>
          <ac:graphicFrameMkLst>
            <pc:docMk/>
            <pc:sldMk cId="2112041914" sldId="258"/>
            <ac:graphicFrameMk id="4" creationId="{CF7D9579-1510-45B3-B363-C25BF82D4779}"/>
          </ac:graphicFrameMkLst>
        </pc:graphicFrameChg>
        <pc:graphicFrameChg chg="add mod modGraphic">
          <ac:chgData name="Hilde Hordvik" userId="adf04294-8f06-4e3e-94b8-4531bf593c6a" providerId="ADAL" clId="{12F9DAD4-4B90-47C2-999D-A9943AA1CD7B}" dt="2021-02-17T15:44:19.566" v="442"/>
          <ac:graphicFrameMkLst>
            <pc:docMk/>
            <pc:sldMk cId="2112041914" sldId="258"/>
            <ac:graphicFrameMk id="10" creationId="{A0D7D851-8C93-49F8-BA89-89511943212F}"/>
          </ac:graphicFrameMkLst>
        </pc:graphicFrameChg>
        <pc:cxnChg chg="add mod">
          <ac:chgData name="Hilde Hordvik" userId="adf04294-8f06-4e3e-94b8-4531bf593c6a" providerId="ADAL" clId="{12F9DAD4-4B90-47C2-999D-A9943AA1CD7B}" dt="2021-02-17T15:35:10.575" v="300" actId="11529"/>
          <ac:cxnSpMkLst>
            <pc:docMk/>
            <pc:sldMk cId="2112041914" sldId="258"/>
            <ac:cxnSpMk id="12" creationId="{9F2F6C17-0B25-4261-9D72-AAFD2970B296}"/>
          </ac:cxnSpMkLst>
        </pc:cxnChg>
        <pc:cxnChg chg="add del mod">
          <ac:chgData name="Hilde Hordvik" userId="adf04294-8f06-4e3e-94b8-4531bf593c6a" providerId="ADAL" clId="{12F9DAD4-4B90-47C2-999D-A9943AA1CD7B}" dt="2021-02-17T15:42:18.240" v="429" actId="478"/>
          <ac:cxnSpMkLst>
            <pc:docMk/>
            <pc:sldMk cId="2112041914" sldId="258"/>
            <ac:cxnSpMk id="14" creationId="{B8DBC162-A698-499B-9CB2-B0684FE510BB}"/>
          </ac:cxnSpMkLst>
        </pc:cxnChg>
        <pc:cxnChg chg="add mod">
          <ac:chgData name="Hilde Hordvik" userId="adf04294-8f06-4e3e-94b8-4531bf593c6a" providerId="ADAL" clId="{12F9DAD4-4B90-47C2-999D-A9943AA1CD7B}" dt="2021-02-17T15:36:03.719" v="308" actId="11529"/>
          <ac:cxnSpMkLst>
            <pc:docMk/>
            <pc:sldMk cId="2112041914" sldId="258"/>
            <ac:cxnSpMk id="16" creationId="{9C38A51C-8AF7-4ECC-A3DC-5DD208293CB0}"/>
          </ac:cxnSpMkLst>
        </pc:cxnChg>
        <pc:cxnChg chg="add del mod">
          <ac:chgData name="Hilde Hordvik" userId="adf04294-8f06-4e3e-94b8-4531bf593c6a" providerId="ADAL" clId="{12F9DAD4-4B90-47C2-999D-A9943AA1CD7B}" dt="2021-02-17T15:42:13.385" v="428" actId="478"/>
          <ac:cxnSpMkLst>
            <pc:docMk/>
            <pc:sldMk cId="2112041914" sldId="258"/>
            <ac:cxnSpMk id="18" creationId="{C76C63F3-4EE5-4CD1-B100-AB47C41EDDA6}"/>
          </ac:cxnSpMkLst>
        </pc:cxnChg>
        <pc:cxnChg chg="add del">
          <ac:chgData name="Hilde Hordvik" userId="adf04294-8f06-4e3e-94b8-4531bf593c6a" providerId="ADAL" clId="{12F9DAD4-4B90-47C2-999D-A9943AA1CD7B}" dt="2021-02-17T15:42:10.256" v="427" actId="478"/>
          <ac:cxnSpMkLst>
            <pc:docMk/>
            <pc:sldMk cId="2112041914" sldId="258"/>
            <ac:cxnSpMk id="20" creationId="{CC26CF24-15D2-441E-B7A1-82ACBF9DB235}"/>
          </ac:cxnSpMkLst>
        </pc:cxnChg>
        <pc:cxnChg chg="add del">
          <ac:chgData name="Hilde Hordvik" userId="adf04294-8f06-4e3e-94b8-4531bf593c6a" providerId="ADAL" clId="{12F9DAD4-4B90-47C2-999D-A9943AA1CD7B}" dt="2021-02-17T15:42:24.186" v="431" actId="478"/>
          <ac:cxnSpMkLst>
            <pc:docMk/>
            <pc:sldMk cId="2112041914" sldId="258"/>
            <ac:cxnSpMk id="22" creationId="{01075E50-552D-4A7E-940D-466C528781AF}"/>
          </ac:cxnSpMkLst>
        </pc:cxnChg>
        <pc:cxnChg chg="add del">
          <ac:chgData name="Hilde Hordvik" userId="adf04294-8f06-4e3e-94b8-4531bf593c6a" providerId="ADAL" clId="{12F9DAD4-4B90-47C2-999D-A9943AA1CD7B}" dt="2021-02-17T15:42:07.065" v="426" actId="478"/>
          <ac:cxnSpMkLst>
            <pc:docMk/>
            <pc:sldMk cId="2112041914" sldId="258"/>
            <ac:cxnSpMk id="24" creationId="{5B179D2A-881E-499E-8B9D-10F513586725}"/>
          </ac:cxnSpMkLst>
        </pc:cxnChg>
        <pc:cxnChg chg="add del">
          <ac:chgData name="Hilde Hordvik" userId="adf04294-8f06-4e3e-94b8-4531bf593c6a" providerId="ADAL" clId="{12F9DAD4-4B90-47C2-999D-A9943AA1CD7B}" dt="2021-02-17T15:42:21.169" v="430" actId="478"/>
          <ac:cxnSpMkLst>
            <pc:docMk/>
            <pc:sldMk cId="2112041914" sldId="258"/>
            <ac:cxnSpMk id="26" creationId="{78903215-9CF8-4C26-A19D-BCCEEDFE9DCB}"/>
          </ac:cxnSpMkLst>
        </pc:cxnChg>
        <pc:cxnChg chg="add del mod">
          <ac:chgData name="Hilde Hordvik" userId="adf04294-8f06-4e3e-94b8-4531bf593c6a" providerId="ADAL" clId="{12F9DAD4-4B90-47C2-999D-A9943AA1CD7B}" dt="2021-02-17T15:38:02.895" v="318" actId="11529"/>
          <ac:cxnSpMkLst>
            <pc:docMk/>
            <pc:sldMk cId="2112041914" sldId="258"/>
            <ac:cxnSpMk id="28" creationId="{7090CBA7-8B26-40E5-AA99-4889F552427C}"/>
          </ac:cxnSpMkLst>
        </pc:cxnChg>
        <pc:cxnChg chg="add del mod">
          <ac:chgData name="Hilde Hordvik" userId="adf04294-8f06-4e3e-94b8-4531bf593c6a" providerId="ADAL" clId="{12F9DAD4-4B90-47C2-999D-A9943AA1CD7B}" dt="2021-02-17T15:42:33.793" v="434" actId="478"/>
          <ac:cxnSpMkLst>
            <pc:docMk/>
            <pc:sldMk cId="2112041914" sldId="258"/>
            <ac:cxnSpMk id="31" creationId="{49D18165-EB84-4C4B-B74A-3A4BFC7EA1DF}"/>
          </ac:cxnSpMkLst>
        </pc:cxnChg>
        <pc:cxnChg chg="add del">
          <ac:chgData name="Hilde Hordvik" userId="adf04294-8f06-4e3e-94b8-4531bf593c6a" providerId="ADAL" clId="{12F9DAD4-4B90-47C2-999D-A9943AA1CD7B}" dt="2021-02-17T15:42:28.104" v="432" actId="478"/>
          <ac:cxnSpMkLst>
            <pc:docMk/>
            <pc:sldMk cId="2112041914" sldId="258"/>
            <ac:cxnSpMk id="33" creationId="{346B085A-0DEF-4A6E-9DE6-57FA2C072EDA}"/>
          </ac:cxnSpMkLst>
        </pc:cxnChg>
        <pc:cxnChg chg="add del">
          <ac:chgData name="Hilde Hordvik" userId="adf04294-8f06-4e3e-94b8-4531bf593c6a" providerId="ADAL" clId="{12F9DAD4-4B90-47C2-999D-A9943AA1CD7B}" dt="2021-02-17T15:42:30.928" v="433" actId="478"/>
          <ac:cxnSpMkLst>
            <pc:docMk/>
            <pc:sldMk cId="2112041914" sldId="258"/>
            <ac:cxnSpMk id="35" creationId="{DD8B50ED-FD04-4852-9AB1-2CFFA0BA6716}"/>
          </ac:cxnSpMkLst>
        </pc:cxnChg>
        <pc:cxnChg chg="add del mod">
          <ac:chgData name="Hilde Hordvik" userId="adf04294-8f06-4e3e-94b8-4531bf593c6a" providerId="ADAL" clId="{12F9DAD4-4B90-47C2-999D-A9943AA1CD7B}" dt="2021-02-17T15:44:15.216" v="441" actId="11529"/>
          <ac:cxnSpMkLst>
            <pc:docMk/>
            <pc:sldMk cId="2112041914" sldId="258"/>
            <ac:cxnSpMk id="38" creationId="{3F2F59DF-87AB-4ABE-A2C0-6B3CF008335A}"/>
          </ac:cxnSpMkLst>
        </pc:cxnChg>
        <pc:cxnChg chg="add mod">
          <ac:chgData name="Hilde Hordvik" userId="adf04294-8f06-4e3e-94b8-4531bf593c6a" providerId="ADAL" clId="{12F9DAD4-4B90-47C2-999D-A9943AA1CD7B}" dt="2021-02-17T15:44:34.440" v="443" actId="11529"/>
          <ac:cxnSpMkLst>
            <pc:docMk/>
            <pc:sldMk cId="2112041914" sldId="258"/>
            <ac:cxnSpMk id="40" creationId="{2AEE3178-2EDA-4DEF-8BBC-FDB6AAF82E4E}"/>
          </ac:cxnSpMkLst>
        </pc:cxnChg>
        <pc:cxnChg chg="add">
          <ac:chgData name="Hilde Hordvik" userId="adf04294-8f06-4e3e-94b8-4531bf593c6a" providerId="ADAL" clId="{12F9DAD4-4B90-47C2-999D-A9943AA1CD7B}" dt="2021-02-17T15:44:42.469" v="444" actId="11529"/>
          <ac:cxnSpMkLst>
            <pc:docMk/>
            <pc:sldMk cId="2112041914" sldId="258"/>
            <ac:cxnSpMk id="42" creationId="{AD2CCA38-D866-40BF-866E-05B1208031EE}"/>
          </ac:cxnSpMkLst>
        </pc:cxnChg>
        <pc:cxnChg chg="add">
          <ac:chgData name="Hilde Hordvik" userId="adf04294-8f06-4e3e-94b8-4531bf593c6a" providerId="ADAL" clId="{12F9DAD4-4B90-47C2-999D-A9943AA1CD7B}" dt="2021-02-17T15:44:56.748" v="445" actId="11529"/>
          <ac:cxnSpMkLst>
            <pc:docMk/>
            <pc:sldMk cId="2112041914" sldId="258"/>
            <ac:cxnSpMk id="44" creationId="{ABEE601C-F9C7-4F00-8DA9-0F4D043ABA6B}"/>
          </ac:cxnSpMkLst>
        </pc:cxnChg>
        <pc:cxnChg chg="add">
          <ac:chgData name="Hilde Hordvik" userId="adf04294-8f06-4e3e-94b8-4531bf593c6a" providerId="ADAL" clId="{12F9DAD4-4B90-47C2-999D-A9943AA1CD7B}" dt="2021-02-17T15:45:09.199" v="446" actId="11529"/>
          <ac:cxnSpMkLst>
            <pc:docMk/>
            <pc:sldMk cId="2112041914" sldId="258"/>
            <ac:cxnSpMk id="46" creationId="{1BD49A05-D8EF-4374-9BF5-FAFD0C515998}"/>
          </ac:cxnSpMkLst>
        </pc:cxnChg>
        <pc:cxnChg chg="add">
          <ac:chgData name="Hilde Hordvik" userId="adf04294-8f06-4e3e-94b8-4531bf593c6a" providerId="ADAL" clId="{12F9DAD4-4B90-47C2-999D-A9943AA1CD7B}" dt="2021-02-17T15:45:21.256" v="447" actId="11529"/>
          <ac:cxnSpMkLst>
            <pc:docMk/>
            <pc:sldMk cId="2112041914" sldId="258"/>
            <ac:cxnSpMk id="48" creationId="{C15BD0C5-EF2C-41A6-BF06-DC1C204540A1}"/>
          </ac:cxnSpMkLst>
        </pc:cxnChg>
        <pc:cxnChg chg="add mod">
          <ac:chgData name="Hilde Hordvik" userId="adf04294-8f06-4e3e-94b8-4531bf593c6a" providerId="ADAL" clId="{12F9DAD4-4B90-47C2-999D-A9943AA1CD7B}" dt="2021-02-17T15:45:35.082" v="448" actId="11529"/>
          <ac:cxnSpMkLst>
            <pc:docMk/>
            <pc:sldMk cId="2112041914" sldId="258"/>
            <ac:cxnSpMk id="50" creationId="{CE55296E-904D-4D4B-8F0B-0720E1A0E8A8}"/>
          </ac:cxnSpMkLst>
        </pc:cxnChg>
        <pc:cxnChg chg="add mod">
          <ac:chgData name="Hilde Hordvik" userId="adf04294-8f06-4e3e-94b8-4531bf593c6a" providerId="ADAL" clId="{12F9DAD4-4B90-47C2-999D-A9943AA1CD7B}" dt="2021-02-17T15:46:16.518" v="452" actId="1076"/>
          <ac:cxnSpMkLst>
            <pc:docMk/>
            <pc:sldMk cId="2112041914" sldId="258"/>
            <ac:cxnSpMk id="52" creationId="{6F48ED80-09C4-4DDD-8AB3-6F29100D538F}"/>
          </ac:cxnSpMkLst>
        </pc:cxnChg>
        <pc:cxnChg chg="add">
          <ac:chgData name="Hilde Hordvik" userId="adf04294-8f06-4e3e-94b8-4531bf593c6a" providerId="ADAL" clId="{12F9DAD4-4B90-47C2-999D-A9943AA1CD7B}" dt="2021-02-17T15:45:57.899" v="450" actId="11529"/>
          <ac:cxnSpMkLst>
            <pc:docMk/>
            <pc:sldMk cId="2112041914" sldId="258"/>
            <ac:cxnSpMk id="54" creationId="{EE269802-96F3-44DA-BEA1-2AA6730B6EB0}"/>
          </ac:cxnSpMkLst>
        </pc:cxnChg>
        <pc:cxnChg chg="add">
          <ac:chgData name="Hilde Hordvik" userId="adf04294-8f06-4e3e-94b8-4531bf593c6a" providerId="ADAL" clId="{12F9DAD4-4B90-47C2-999D-A9943AA1CD7B}" dt="2021-02-17T15:46:09.943" v="451" actId="11529"/>
          <ac:cxnSpMkLst>
            <pc:docMk/>
            <pc:sldMk cId="2112041914" sldId="258"/>
            <ac:cxnSpMk id="56" creationId="{73E445BC-3782-469F-9026-384E6392B350}"/>
          </ac:cxnSpMkLst>
        </pc:cxnChg>
        <pc:cxnChg chg="add">
          <ac:chgData name="Hilde Hordvik" userId="adf04294-8f06-4e3e-94b8-4531bf593c6a" providerId="ADAL" clId="{12F9DAD4-4B90-47C2-999D-A9943AA1CD7B}" dt="2021-02-17T15:46:24.943" v="453" actId="11529"/>
          <ac:cxnSpMkLst>
            <pc:docMk/>
            <pc:sldMk cId="2112041914" sldId="258"/>
            <ac:cxnSpMk id="58" creationId="{BF1280EC-B4BD-46BE-889B-30180975ECC0}"/>
          </ac:cxnSpMkLst>
        </pc:cxnChg>
        <pc:cxnChg chg="add mod">
          <ac:chgData name="Hilde Hordvik" userId="adf04294-8f06-4e3e-94b8-4531bf593c6a" providerId="ADAL" clId="{12F9DAD4-4B90-47C2-999D-A9943AA1CD7B}" dt="2021-02-17T15:46:40.705" v="455" actId="14100"/>
          <ac:cxnSpMkLst>
            <pc:docMk/>
            <pc:sldMk cId="2112041914" sldId="258"/>
            <ac:cxnSpMk id="60" creationId="{5915E6A4-FA5C-4F47-BAC3-85C0B410E029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797502-E8A3-458C-85BD-7C7C7180533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378A9EA9-D63A-4288-A3EB-F36DC25ECC18}">
      <dgm:prSet phldrT="[Tekst]" custT="1"/>
      <dgm:spPr/>
      <dgm:t>
        <a:bodyPr/>
        <a:lstStyle/>
        <a:p>
          <a:r>
            <a:rPr lang="nb-NO" sz="1400" dirty="0"/>
            <a:t>Arkiv</a:t>
          </a:r>
        </a:p>
      </dgm:t>
    </dgm:pt>
    <dgm:pt modelId="{21E10F2E-F662-464B-A343-584A2D5BF135}" type="parTrans" cxnId="{7B3E83E9-1891-411B-A695-0D0AB10C7D66}">
      <dgm:prSet/>
      <dgm:spPr/>
      <dgm:t>
        <a:bodyPr/>
        <a:lstStyle/>
        <a:p>
          <a:endParaRPr lang="nb-NO"/>
        </a:p>
      </dgm:t>
    </dgm:pt>
    <dgm:pt modelId="{61E61308-6F47-4E4F-AFB2-0C969C500B19}" type="sibTrans" cxnId="{7B3E83E9-1891-411B-A695-0D0AB10C7D66}">
      <dgm:prSet/>
      <dgm:spPr/>
      <dgm:t>
        <a:bodyPr/>
        <a:lstStyle/>
        <a:p>
          <a:endParaRPr lang="nb-NO"/>
        </a:p>
      </dgm:t>
    </dgm:pt>
    <dgm:pt modelId="{4312DD18-94E6-40F3-B7C9-1AE6C31AEB8E}">
      <dgm:prSet phldrT="[Tekst]" custT="1"/>
      <dgm:spPr/>
      <dgm:t>
        <a:bodyPr/>
        <a:lstStyle/>
        <a:p>
          <a:r>
            <a:rPr lang="nb-NO" sz="1400" dirty="0"/>
            <a:t>Adm. </a:t>
          </a:r>
          <a:r>
            <a:rPr lang="nb-NO" sz="1400" dirty="0" err="1"/>
            <a:t>dir</a:t>
          </a:r>
          <a:endParaRPr lang="nb-NO" sz="1400" dirty="0"/>
        </a:p>
      </dgm:t>
    </dgm:pt>
    <dgm:pt modelId="{A07511F1-8E6B-404F-80B1-8C292643A1A5}" type="parTrans" cxnId="{F3A16F73-FDD9-4D69-8AC2-942ECE5953E6}">
      <dgm:prSet/>
      <dgm:spPr/>
      <dgm:t>
        <a:bodyPr/>
        <a:lstStyle/>
        <a:p>
          <a:endParaRPr lang="nb-NO"/>
        </a:p>
      </dgm:t>
    </dgm:pt>
    <dgm:pt modelId="{F2EC2830-EA3E-47A1-8785-E98072F4A893}" type="sibTrans" cxnId="{F3A16F73-FDD9-4D69-8AC2-942ECE5953E6}">
      <dgm:prSet/>
      <dgm:spPr/>
      <dgm:t>
        <a:bodyPr/>
        <a:lstStyle/>
        <a:p>
          <a:endParaRPr lang="nb-NO"/>
        </a:p>
      </dgm:t>
    </dgm:pt>
    <dgm:pt modelId="{90042EE5-BDD7-4EC0-B5C6-1C9C7671D57F}">
      <dgm:prSet phldrT="[Tekst]" custT="1"/>
      <dgm:spPr/>
      <dgm:t>
        <a:bodyPr/>
        <a:lstStyle/>
        <a:p>
          <a:r>
            <a:rPr lang="nb-NO" sz="1400" dirty="0"/>
            <a:t>Regnskap</a:t>
          </a:r>
        </a:p>
      </dgm:t>
    </dgm:pt>
    <dgm:pt modelId="{05FBFB1A-7DD5-4FF2-895B-F0DA35DEFFB4}" type="parTrans" cxnId="{C8CDA1ED-4018-4701-8272-B7409DCBCA94}">
      <dgm:prSet/>
      <dgm:spPr/>
      <dgm:t>
        <a:bodyPr/>
        <a:lstStyle/>
        <a:p>
          <a:endParaRPr lang="nb-NO"/>
        </a:p>
      </dgm:t>
    </dgm:pt>
    <dgm:pt modelId="{F54D453B-81E7-4561-B919-3CBB7CA9FA0C}" type="sibTrans" cxnId="{C8CDA1ED-4018-4701-8272-B7409DCBCA94}">
      <dgm:prSet/>
      <dgm:spPr/>
      <dgm:t>
        <a:bodyPr/>
        <a:lstStyle/>
        <a:p>
          <a:endParaRPr lang="nb-NO"/>
        </a:p>
      </dgm:t>
    </dgm:pt>
    <dgm:pt modelId="{CB061509-7C49-45A4-B47F-CCAB5FF1401D}">
      <dgm:prSet phldrT="[Tekst]" custT="1"/>
      <dgm:spPr/>
      <dgm:t>
        <a:bodyPr/>
        <a:lstStyle/>
        <a:p>
          <a:r>
            <a:rPr lang="nb-NO" sz="1400" dirty="0"/>
            <a:t>Seksjonssjef SAR</a:t>
          </a:r>
        </a:p>
      </dgm:t>
    </dgm:pt>
    <dgm:pt modelId="{BB9342F3-29B0-45F0-9770-364EDE438BA4}" type="parTrans" cxnId="{E47D5E48-5E2E-474E-84B0-C5A5190C81D9}">
      <dgm:prSet/>
      <dgm:spPr/>
      <dgm:t>
        <a:bodyPr/>
        <a:lstStyle/>
        <a:p>
          <a:endParaRPr lang="nb-NO"/>
        </a:p>
      </dgm:t>
    </dgm:pt>
    <dgm:pt modelId="{82C5BC96-5F50-42C3-B8DB-B639F62F28AD}" type="sibTrans" cxnId="{E47D5E48-5E2E-474E-84B0-C5A5190C81D9}">
      <dgm:prSet/>
      <dgm:spPr/>
      <dgm:t>
        <a:bodyPr/>
        <a:lstStyle/>
        <a:p>
          <a:endParaRPr lang="nb-NO"/>
        </a:p>
      </dgm:t>
    </dgm:pt>
    <dgm:pt modelId="{661B517A-543F-4EA0-AE9E-E12209BE0B7F}">
      <dgm:prSet phldrT="[Tekst]" custT="1"/>
      <dgm:spPr/>
      <dgm:t>
        <a:bodyPr/>
        <a:lstStyle/>
        <a:p>
          <a:r>
            <a:rPr lang="nb-NO" sz="1400" dirty="0"/>
            <a:t>Avdelingsdirektør ADO</a:t>
          </a:r>
        </a:p>
      </dgm:t>
    </dgm:pt>
    <dgm:pt modelId="{0930A6B9-BB4A-4AE6-BE02-0D08F4B463F9}" type="parTrans" cxnId="{E6C87438-2073-43FC-92CC-382E1C46783E}">
      <dgm:prSet/>
      <dgm:spPr/>
      <dgm:t>
        <a:bodyPr/>
        <a:lstStyle/>
        <a:p>
          <a:endParaRPr lang="nb-NO"/>
        </a:p>
      </dgm:t>
    </dgm:pt>
    <dgm:pt modelId="{90C059A4-0732-408B-80FC-7016589839C9}" type="sibTrans" cxnId="{E6C87438-2073-43FC-92CC-382E1C46783E}">
      <dgm:prSet/>
      <dgm:spPr/>
      <dgm:t>
        <a:bodyPr/>
        <a:lstStyle/>
        <a:p>
          <a:endParaRPr lang="nb-NO"/>
        </a:p>
      </dgm:t>
    </dgm:pt>
    <dgm:pt modelId="{D9EC039C-1E5D-4D97-B953-530185AF959A}">
      <dgm:prSet phldrT="[Tekst]" custT="1"/>
      <dgm:spPr/>
      <dgm:t>
        <a:bodyPr/>
        <a:lstStyle/>
        <a:p>
          <a:r>
            <a:rPr lang="nb-NO" sz="1400" dirty="0"/>
            <a:t>Seksjonssjef SID</a:t>
          </a:r>
        </a:p>
      </dgm:t>
    </dgm:pt>
    <dgm:pt modelId="{6B43F598-AE00-48B1-B6E7-FF7066022758}" type="parTrans" cxnId="{4175C89E-2504-4C99-9886-9D8C21E27BD4}">
      <dgm:prSet/>
      <dgm:spPr/>
      <dgm:t>
        <a:bodyPr/>
        <a:lstStyle/>
        <a:p>
          <a:endParaRPr lang="nb-NO"/>
        </a:p>
      </dgm:t>
    </dgm:pt>
    <dgm:pt modelId="{E6AC21A1-4C74-42EB-ACBA-441CE8C95CC7}" type="sibTrans" cxnId="{4175C89E-2504-4C99-9886-9D8C21E27BD4}">
      <dgm:prSet/>
      <dgm:spPr/>
      <dgm:t>
        <a:bodyPr/>
        <a:lstStyle/>
        <a:p>
          <a:endParaRPr lang="nb-NO"/>
        </a:p>
      </dgm:t>
    </dgm:pt>
    <dgm:pt modelId="{AD991415-1F7A-4F92-94A7-CEC41CE6E8FE}" type="pres">
      <dgm:prSet presAssocID="{61797502-E8A3-458C-85BD-7C7C7180533D}" presName="diagram" presStyleCnt="0">
        <dgm:presLayoutVars>
          <dgm:dir/>
          <dgm:resizeHandles val="exact"/>
        </dgm:presLayoutVars>
      </dgm:prSet>
      <dgm:spPr/>
    </dgm:pt>
    <dgm:pt modelId="{3EB711C9-293A-486F-AEF2-B767E4D9A74A}" type="pres">
      <dgm:prSet presAssocID="{378A9EA9-D63A-4288-A3EB-F36DC25ECC18}" presName="node" presStyleLbl="node1" presStyleIdx="0" presStyleCnt="6" custScaleX="17563" custScaleY="16888" custLinFactNeighborX="760" custLinFactNeighborY="49785">
        <dgm:presLayoutVars>
          <dgm:bulletEnabled val="1"/>
        </dgm:presLayoutVars>
      </dgm:prSet>
      <dgm:spPr>
        <a:prstGeom prst="roundRect">
          <a:avLst/>
        </a:prstGeom>
      </dgm:spPr>
    </dgm:pt>
    <dgm:pt modelId="{54584DEC-913E-4673-8739-A36B22B61613}" type="pres">
      <dgm:prSet presAssocID="{61E61308-6F47-4E4F-AFB2-0C969C500B19}" presName="sibTrans" presStyleCnt="0"/>
      <dgm:spPr/>
    </dgm:pt>
    <dgm:pt modelId="{08EA2DB5-BD33-4F34-B569-5A07E2F3FB8B}" type="pres">
      <dgm:prSet presAssocID="{4312DD18-94E6-40F3-B7C9-1AE6C31AEB8E}" presName="node" presStyleLbl="node1" presStyleIdx="1" presStyleCnt="6" custScaleX="17563" custScaleY="16888" custLinFactNeighborX="670" custLinFactNeighborY="-18889">
        <dgm:presLayoutVars>
          <dgm:bulletEnabled val="1"/>
        </dgm:presLayoutVars>
      </dgm:prSet>
      <dgm:spPr>
        <a:prstGeom prst="roundRect">
          <a:avLst/>
        </a:prstGeom>
      </dgm:spPr>
    </dgm:pt>
    <dgm:pt modelId="{F480E9AA-3533-484A-B927-DAA132692299}" type="pres">
      <dgm:prSet presAssocID="{F2EC2830-EA3E-47A1-8785-E98072F4A893}" presName="sibTrans" presStyleCnt="0"/>
      <dgm:spPr/>
    </dgm:pt>
    <dgm:pt modelId="{CACFEC90-EE0C-4C3E-8AAA-51384F516945}" type="pres">
      <dgm:prSet presAssocID="{90042EE5-BDD7-4EC0-B5C6-1C9C7671D57F}" presName="node" presStyleLbl="node1" presStyleIdx="2" presStyleCnt="6" custScaleX="17563" custScaleY="16888" custLinFactNeighborX="-30020" custLinFactNeighborY="49785">
        <dgm:presLayoutVars>
          <dgm:bulletEnabled val="1"/>
        </dgm:presLayoutVars>
      </dgm:prSet>
      <dgm:spPr>
        <a:prstGeom prst="roundRect">
          <a:avLst/>
        </a:prstGeom>
      </dgm:spPr>
    </dgm:pt>
    <dgm:pt modelId="{245DFDED-A23A-42B0-AD21-DA74F615098E}" type="pres">
      <dgm:prSet presAssocID="{F54D453B-81E7-4561-B919-3CBB7CA9FA0C}" presName="sibTrans" presStyleCnt="0"/>
      <dgm:spPr/>
    </dgm:pt>
    <dgm:pt modelId="{FBAD2984-BAD4-4691-905B-71FB896C8FE3}" type="pres">
      <dgm:prSet presAssocID="{CB061509-7C49-45A4-B47F-CCAB5FF1401D}" presName="node" presStyleLbl="node1" presStyleIdx="3" presStyleCnt="6" custScaleX="17563" custScaleY="16888" custLinFactNeighborX="12350" custLinFactNeighborY="-6380">
        <dgm:presLayoutVars>
          <dgm:bulletEnabled val="1"/>
        </dgm:presLayoutVars>
      </dgm:prSet>
      <dgm:spPr>
        <a:prstGeom prst="roundRect">
          <a:avLst/>
        </a:prstGeom>
      </dgm:spPr>
    </dgm:pt>
    <dgm:pt modelId="{E9F9C367-C8F2-4162-A680-8BBF6819B454}" type="pres">
      <dgm:prSet presAssocID="{82C5BC96-5F50-42C3-B8DB-B639F62F28AD}" presName="sibTrans" presStyleCnt="0"/>
      <dgm:spPr/>
    </dgm:pt>
    <dgm:pt modelId="{4B799D5B-9D84-46DB-AB96-D4AB7818FF53}" type="pres">
      <dgm:prSet presAssocID="{661B517A-543F-4EA0-AE9E-E12209BE0B7F}" presName="node" presStyleLbl="node1" presStyleIdx="4" presStyleCnt="6" custScaleX="17563" custScaleY="18710" custLinFactNeighborX="670" custLinFactNeighborY="-29391">
        <dgm:presLayoutVars>
          <dgm:bulletEnabled val="1"/>
        </dgm:presLayoutVars>
      </dgm:prSet>
      <dgm:spPr>
        <a:prstGeom prst="roundRect">
          <a:avLst/>
        </a:prstGeom>
      </dgm:spPr>
    </dgm:pt>
    <dgm:pt modelId="{0F935D1F-488C-460D-B0A5-E88CA221FDA6}" type="pres">
      <dgm:prSet presAssocID="{90C059A4-0732-408B-80FC-7016589839C9}" presName="sibTrans" presStyleCnt="0"/>
      <dgm:spPr/>
    </dgm:pt>
    <dgm:pt modelId="{36ED5ACC-6197-49B9-A80F-D24979D09FFB}" type="pres">
      <dgm:prSet presAssocID="{D9EC039C-1E5D-4D97-B953-530185AF959A}" presName="node" presStyleLbl="node1" presStyleIdx="5" presStyleCnt="6" custScaleX="17563" custScaleY="16888" custLinFactNeighborX="-8275" custLinFactNeighborY="-5032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1AFD9703-5063-4AB7-B646-9545F9EB33D8}" type="presOf" srcId="{D9EC039C-1E5D-4D97-B953-530185AF959A}" destId="{36ED5ACC-6197-49B9-A80F-D24979D09FFB}" srcOrd="0" destOrd="0" presId="urn:microsoft.com/office/officeart/2005/8/layout/default"/>
    <dgm:cxn modelId="{3119D105-F23E-4169-A10F-412D18ED921A}" type="presOf" srcId="{378A9EA9-D63A-4288-A3EB-F36DC25ECC18}" destId="{3EB711C9-293A-486F-AEF2-B767E4D9A74A}" srcOrd="0" destOrd="0" presId="urn:microsoft.com/office/officeart/2005/8/layout/default"/>
    <dgm:cxn modelId="{51D3ED26-848E-4F9F-AFDC-3A17353225CB}" type="presOf" srcId="{61797502-E8A3-458C-85BD-7C7C7180533D}" destId="{AD991415-1F7A-4F92-94A7-CEC41CE6E8FE}" srcOrd="0" destOrd="0" presId="urn:microsoft.com/office/officeart/2005/8/layout/default"/>
    <dgm:cxn modelId="{950F1A37-5363-42F8-BFA8-1A4D348B1E3A}" type="presOf" srcId="{4312DD18-94E6-40F3-B7C9-1AE6C31AEB8E}" destId="{08EA2DB5-BD33-4F34-B569-5A07E2F3FB8B}" srcOrd="0" destOrd="0" presId="urn:microsoft.com/office/officeart/2005/8/layout/default"/>
    <dgm:cxn modelId="{E6C87438-2073-43FC-92CC-382E1C46783E}" srcId="{61797502-E8A3-458C-85BD-7C7C7180533D}" destId="{661B517A-543F-4EA0-AE9E-E12209BE0B7F}" srcOrd="4" destOrd="0" parTransId="{0930A6B9-BB4A-4AE6-BE02-0D08F4B463F9}" sibTransId="{90C059A4-0732-408B-80FC-7016589839C9}"/>
    <dgm:cxn modelId="{E47D5E48-5E2E-474E-84B0-C5A5190C81D9}" srcId="{61797502-E8A3-458C-85BD-7C7C7180533D}" destId="{CB061509-7C49-45A4-B47F-CCAB5FF1401D}" srcOrd="3" destOrd="0" parTransId="{BB9342F3-29B0-45F0-9770-364EDE438BA4}" sibTransId="{82C5BC96-5F50-42C3-B8DB-B639F62F28AD}"/>
    <dgm:cxn modelId="{F3A16F73-FDD9-4D69-8AC2-942ECE5953E6}" srcId="{61797502-E8A3-458C-85BD-7C7C7180533D}" destId="{4312DD18-94E6-40F3-B7C9-1AE6C31AEB8E}" srcOrd="1" destOrd="0" parTransId="{A07511F1-8E6B-404F-80B1-8C292643A1A5}" sibTransId="{F2EC2830-EA3E-47A1-8785-E98072F4A893}"/>
    <dgm:cxn modelId="{BD88068C-BA8D-4043-9EDC-D390767A6278}" type="presOf" srcId="{90042EE5-BDD7-4EC0-B5C6-1C9C7671D57F}" destId="{CACFEC90-EE0C-4C3E-8AAA-51384F516945}" srcOrd="0" destOrd="0" presId="urn:microsoft.com/office/officeart/2005/8/layout/default"/>
    <dgm:cxn modelId="{4175C89E-2504-4C99-9886-9D8C21E27BD4}" srcId="{61797502-E8A3-458C-85BD-7C7C7180533D}" destId="{D9EC039C-1E5D-4D97-B953-530185AF959A}" srcOrd="5" destOrd="0" parTransId="{6B43F598-AE00-48B1-B6E7-FF7066022758}" sibTransId="{E6AC21A1-4C74-42EB-ACBA-441CE8C95CC7}"/>
    <dgm:cxn modelId="{ADEE89A8-DA72-4E3D-BD4D-02C3342A9D1A}" type="presOf" srcId="{CB061509-7C49-45A4-B47F-CCAB5FF1401D}" destId="{FBAD2984-BAD4-4691-905B-71FB896C8FE3}" srcOrd="0" destOrd="0" presId="urn:microsoft.com/office/officeart/2005/8/layout/default"/>
    <dgm:cxn modelId="{54AB48AB-1A59-4A46-9B2A-AD93491AB6A5}" type="presOf" srcId="{661B517A-543F-4EA0-AE9E-E12209BE0B7F}" destId="{4B799D5B-9D84-46DB-AB96-D4AB7818FF53}" srcOrd="0" destOrd="0" presId="urn:microsoft.com/office/officeart/2005/8/layout/default"/>
    <dgm:cxn modelId="{7B3E83E9-1891-411B-A695-0D0AB10C7D66}" srcId="{61797502-E8A3-458C-85BD-7C7C7180533D}" destId="{378A9EA9-D63A-4288-A3EB-F36DC25ECC18}" srcOrd="0" destOrd="0" parTransId="{21E10F2E-F662-464B-A343-584A2D5BF135}" sibTransId="{61E61308-6F47-4E4F-AFB2-0C969C500B19}"/>
    <dgm:cxn modelId="{C8CDA1ED-4018-4701-8272-B7409DCBCA94}" srcId="{61797502-E8A3-458C-85BD-7C7C7180533D}" destId="{90042EE5-BDD7-4EC0-B5C6-1C9C7671D57F}" srcOrd="2" destOrd="0" parTransId="{05FBFB1A-7DD5-4FF2-895B-F0DA35DEFFB4}" sibTransId="{F54D453B-81E7-4561-B919-3CBB7CA9FA0C}"/>
    <dgm:cxn modelId="{3B0E628B-11D6-4870-BB15-65E5CF9EA57B}" type="presParOf" srcId="{AD991415-1F7A-4F92-94A7-CEC41CE6E8FE}" destId="{3EB711C9-293A-486F-AEF2-B767E4D9A74A}" srcOrd="0" destOrd="0" presId="urn:microsoft.com/office/officeart/2005/8/layout/default"/>
    <dgm:cxn modelId="{E0B0CC22-F690-466C-A6E3-71BA3377BDE8}" type="presParOf" srcId="{AD991415-1F7A-4F92-94A7-CEC41CE6E8FE}" destId="{54584DEC-913E-4673-8739-A36B22B61613}" srcOrd="1" destOrd="0" presId="urn:microsoft.com/office/officeart/2005/8/layout/default"/>
    <dgm:cxn modelId="{276D914D-0E6F-4883-BB31-6CA689A5BA79}" type="presParOf" srcId="{AD991415-1F7A-4F92-94A7-CEC41CE6E8FE}" destId="{08EA2DB5-BD33-4F34-B569-5A07E2F3FB8B}" srcOrd="2" destOrd="0" presId="urn:microsoft.com/office/officeart/2005/8/layout/default"/>
    <dgm:cxn modelId="{2A483ABC-54D6-4758-8F68-ACB71CEC9958}" type="presParOf" srcId="{AD991415-1F7A-4F92-94A7-CEC41CE6E8FE}" destId="{F480E9AA-3533-484A-B927-DAA132692299}" srcOrd="3" destOrd="0" presId="urn:microsoft.com/office/officeart/2005/8/layout/default"/>
    <dgm:cxn modelId="{5864FDAF-379E-4F32-B867-263C81B28FA2}" type="presParOf" srcId="{AD991415-1F7A-4F92-94A7-CEC41CE6E8FE}" destId="{CACFEC90-EE0C-4C3E-8AAA-51384F516945}" srcOrd="4" destOrd="0" presId="urn:microsoft.com/office/officeart/2005/8/layout/default"/>
    <dgm:cxn modelId="{D31B9755-9FA5-4A31-883A-3620C3D973D9}" type="presParOf" srcId="{AD991415-1F7A-4F92-94A7-CEC41CE6E8FE}" destId="{245DFDED-A23A-42B0-AD21-DA74F615098E}" srcOrd="5" destOrd="0" presId="urn:microsoft.com/office/officeart/2005/8/layout/default"/>
    <dgm:cxn modelId="{EA1A5FE0-4A2C-48F6-80DA-F96EDEF5DDBF}" type="presParOf" srcId="{AD991415-1F7A-4F92-94A7-CEC41CE6E8FE}" destId="{FBAD2984-BAD4-4691-905B-71FB896C8FE3}" srcOrd="6" destOrd="0" presId="urn:microsoft.com/office/officeart/2005/8/layout/default"/>
    <dgm:cxn modelId="{E17FE21F-4AB5-42B0-B628-24A4BC8A7DC5}" type="presParOf" srcId="{AD991415-1F7A-4F92-94A7-CEC41CE6E8FE}" destId="{E9F9C367-C8F2-4162-A680-8BBF6819B454}" srcOrd="7" destOrd="0" presId="urn:microsoft.com/office/officeart/2005/8/layout/default"/>
    <dgm:cxn modelId="{D28BF8B6-51DF-4A92-99A9-4BD7E47C6F49}" type="presParOf" srcId="{AD991415-1F7A-4F92-94A7-CEC41CE6E8FE}" destId="{4B799D5B-9D84-46DB-AB96-D4AB7818FF53}" srcOrd="8" destOrd="0" presId="urn:microsoft.com/office/officeart/2005/8/layout/default"/>
    <dgm:cxn modelId="{09DCFD02-102A-4E25-900D-33110DDA1399}" type="presParOf" srcId="{AD991415-1F7A-4F92-94A7-CEC41CE6E8FE}" destId="{0F935D1F-488C-460D-B0A5-E88CA221FDA6}" srcOrd="9" destOrd="0" presId="urn:microsoft.com/office/officeart/2005/8/layout/default"/>
    <dgm:cxn modelId="{BE1D369B-5470-4D10-B6C1-376C389965FD}" type="presParOf" srcId="{AD991415-1F7A-4F92-94A7-CEC41CE6E8FE}" destId="{36ED5ACC-6197-49B9-A80F-D24979D09FFB}" srcOrd="10" destOrd="0" presId="urn:microsoft.com/office/officeart/2005/8/layout/default"/>
  </dgm:cxnLst>
  <dgm:bg/>
  <dgm:whole>
    <a:ln>
      <a:solidFill>
        <a:schemeClr val="lt1">
          <a:hueOff val="0"/>
          <a:satOff val="0"/>
          <a:lumOff val="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711C9-293A-486F-AEF2-B767E4D9A74A}">
      <dsp:nvSpPr>
        <dsp:cNvPr id="0" name=""/>
        <dsp:cNvSpPr/>
      </dsp:nvSpPr>
      <dsp:spPr>
        <a:xfrm>
          <a:off x="1536472" y="4241520"/>
          <a:ext cx="1871947" cy="1080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Arkiv</a:t>
          </a:r>
        </a:p>
      </dsp:txBody>
      <dsp:txXfrm>
        <a:off x="1589193" y="4294241"/>
        <a:ext cx="1766505" cy="974559"/>
      </dsp:txXfrm>
    </dsp:sp>
    <dsp:sp modelId="{08EA2DB5-BD33-4F34-B569-5A07E2F3FB8B}">
      <dsp:nvSpPr>
        <dsp:cNvPr id="0" name=""/>
        <dsp:cNvSpPr/>
      </dsp:nvSpPr>
      <dsp:spPr>
        <a:xfrm>
          <a:off x="4464675" y="0"/>
          <a:ext cx="1871947" cy="1080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Adm. </a:t>
          </a:r>
          <a:r>
            <a:rPr lang="nb-NO" sz="1400" kern="1200" dirty="0" err="1"/>
            <a:t>dir</a:t>
          </a:r>
          <a:endParaRPr lang="nb-NO" sz="1400" kern="1200" dirty="0"/>
        </a:p>
      </dsp:txBody>
      <dsp:txXfrm>
        <a:off x="4517396" y="52721"/>
        <a:ext cx="1766505" cy="974559"/>
      </dsp:txXfrm>
    </dsp:sp>
    <dsp:sp modelId="{CACFEC90-EE0C-4C3E-8AAA-51384F516945}">
      <dsp:nvSpPr>
        <dsp:cNvPr id="0" name=""/>
        <dsp:cNvSpPr/>
      </dsp:nvSpPr>
      <dsp:spPr>
        <a:xfrm>
          <a:off x="4131384" y="4241520"/>
          <a:ext cx="1871947" cy="1080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Regnskap</a:t>
          </a:r>
        </a:p>
      </dsp:txBody>
      <dsp:txXfrm>
        <a:off x="4184105" y="4294241"/>
        <a:ext cx="1766505" cy="974559"/>
      </dsp:txXfrm>
    </dsp:sp>
    <dsp:sp modelId="{FBAD2984-BAD4-4691-905B-71FB896C8FE3}">
      <dsp:nvSpPr>
        <dsp:cNvPr id="0" name=""/>
        <dsp:cNvSpPr/>
      </dsp:nvSpPr>
      <dsp:spPr>
        <a:xfrm>
          <a:off x="2771789" y="2853829"/>
          <a:ext cx="1871947" cy="1080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Seksjonssjef SAR</a:t>
          </a:r>
        </a:p>
      </dsp:txBody>
      <dsp:txXfrm>
        <a:off x="2824510" y="2906550"/>
        <a:ext cx="1766505" cy="974559"/>
      </dsp:txXfrm>
    </dsp:sp>
    <dsp:sp modelId="{4B799D5B-9D84-46DB-AB96-D4AB7818FF53}">
      <dsp:nvSpPr>
        <dsp:cNvPr id="0" name=""/>
        <dsp:cNvSpPr/>
      </dsp:nvSpPr>
      <dsp:spPr>
        <a:xfrm>
          <a:off x="4464675" y="1323997"/>
          <a:ext cx="1871947" cy="1196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Avdelingsdirektør ADO</a:t>
          </a:r>
        </a:p>
      </dsp:txBody>
      <dsp:txXfrm>
        <a:off x="4523084" y="1382406"/>
        <a:ext cx="1755129" cy="1079702"/>
      </dsp:txXfrm>
    </dsp:sp>
    <dsp:sp modelId="{36ED5ACC-6197-49B9-A80F-D24979D09FFB}">
      <dsp:nvSpPr>
        <dsp:cNvPr id="0" name=""/>
        <dsp:cNvSpPr/>
      </dsp:nvSpPr>
      <dsp:spPr>
        <a:xfrm>
          <a:off x="6449070" y="2940035"/>
          <a:ext cx="1871947" cy="10800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Seksjonssjef SID</a:t>
          </a:r>
        </a:p>
      </dsp:txBody>
      <dsp:txXfrm>
        <a:off x="6501791" y="2992756"/>
        <a:ext cx="1766505" cy="974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738B78-9FB8-4B37-A2AE-3D706C86D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1DB1C4B-3500-49B2-B331-EC954940A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0CB63C-19BA-429A-A1EC-A0CE078E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705553-EE59-4A45-83C0-6095DD05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876568F-B083-4D4F-8F79-027F1253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645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5633B7-C073-40E4-AB67-D5F640DDA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C977F1F-2A50-4525-A14E-8D3DA5FFA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CADC24F-1DAD-4981-B39E-216DF5941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999D85-2AD8-4BBF-91AE-661685E3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5DD33F2-5772-4583-AC2A-0B452919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187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601B1AC-8268-471B-9789-257F1FA0C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C87A87B-CDB1-4377-A07F-53A13AFD4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070CBA1-26C8-497A-B0BC-5A964C50C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64A928F-1866-4F48-934F-F69866A8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EA39B6-EBC5-4AA0-88FF-FA21B58D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057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D8162E-846F-457E-BD6D-88C504E8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EB153D-91FC-433C-B865-6B014EDFE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5A4C11E-EA3D-4C77-A25E-E5283B8BD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4696365-CF4B-4E8B-BA64-EE7039421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496D0E-88B3-439F-8212-F74BAC4A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354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6E7DA16-5724-4499-AD70-563F7B68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49CDC99-22AC-4F75-B199-85219AE23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EEF590B-60F3-4A09-9877-B9FB8000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A2085F0-99A6-426F-87F2-2BA94559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B134AE3-F54B-4422-BD6E-A3E31D57B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812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4F527A-F654-4519-B812-557C2D7CD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14C38B7-126F-4A60-ADB2-AFA67CFB71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207DABB-ADE1-4136-8209-C52787176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0B59C85-B38E-4056-8A19-4344CAC8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D956A0E-5CA0-421B-8CDA-54074196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96E1FED-8C81-49EC-8A0E-2F5F83CB1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121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63B240-C5A0-4985-944E-7AD0E4294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377B969-656B-42E6-996A-2A07DA495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B712433-316B-45F1-B23A-466DD4A92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47A2C44-B6D0-4562-B560-E194C0AC9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26A4A96-6320-4389-8D38-AD77582D6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5E8FE8A-20BC-48F2-A22D-248DA4580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724D902-1B8E-4D18-9791-24106D02C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1190EFF-BAD4-4E6F-8492-B65D9F310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511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2676AD-5465-4F49-B9C7-E9FC6F584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0657634-94D6-46DB-A540-85CC8DBD2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EECE032-013A-4BA2-9AAD-A94BB1E60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923835D-81EF-4177-A126-D254B99F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44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A5F3009-AB78-4C9B-8596-062AACCA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7A78AAA-F6B1-4066-BB82-E8747436A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7351C3D-A1AB-486E-BCAC-F86C60FE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501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16CD6B-12F5-4FAD-9066-86002A1D7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3873521-C7F3-4938-BA73-E4F0BF9A8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DBAA5E4-2838-4978-8931-8B204F9A6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17FC5C2-82FF-447D-BB90-41EC916E6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F99CF12-66B5-4A37-AADA-4F8E566C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8B7CF9D-9B21-4C82-A24C-4542E473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804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F5C024-447A-4B53-97C3-45C96144B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6787AA5-A2FF-42AF-A733-9310E052D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0927C36-9559-4CA0-92E0-3C6C5F246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D2DF1BA-E6B7-4F3A-9F86-E2D33E2E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4F95FC1-68A9-4431-864E-D5B5CDC4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62DF0D3-A32A-4FDA-8AD9-0C951213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258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9158F95-4F95-40E7-BF94-AFF315D5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96E982E-E6DA-4623-BFB9-6AF10C48A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65229E-F394-49A7-8607-CD946AEB9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895CD-33CD-4B11-940C-A81105C281DB}" type="datetimeFigureOut">
              <a:rPr lang="nb-NO" smtClean="0"/>
              <a:t>19.02.2021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312D3D6-B659-4AA4-B652-6E7CBB279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5868A67-1B6F-4556-89E6-1783188F3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E8B8A-EC43-46AB-AA73-B09DB046C9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289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178234-ED75-41CE-A180-053BDA9F0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b-NO" sz="3200" dirty="0"/>
              <a:t>Organisering av arkivarbeidet i Landbruksdirektoratet pr</a:t>
            </a:r>
            <a:r>
              <a:rPr lang="nb-NO" sz="3200"/>
              <a:t>.17.2.2021</a:t>
            </a:r>
            <a:endParaRPr lang="nb-NO" sz="3200" dirty="0"/>
          </a:p>
        </p:txBody>
      </p:sp>
      <p:graphicFrame>
        <p:nvGraphicFramePr>
          <p:cNvPr id="10" name="Plassholder for innhold 9">
            <a:extLst>
              <a:ext uri="{FF2B5EF4-FFF2-40B4-BE49-F238E27FC236}">
                <a16:creationId xmlns:a16="http://schemas.microsoft.com/office/drawing/2014/main" id="{A0D7D851-8C93-49F8-BA89-89511943212F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848510"/>
              </p:ext>
            </p:extLst>
          </p:nvPr>
        </p:nvGraphicFramePr>
        <p:xfrm>
          <a:off x="695325" y="1171574"/>
          <a:ext cx="10658475" cy="545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9F2F6C17-0B25-4261-9D72-AAFD2970B296}"/>
              </a:ext>
            </a:extLst>
          </p:cNvPr>
          <p:cNvCxnSpPr/>
          <p:nvPr/>
        </p:nvCxnSpPr>
        <p:spPr>
          <a:xfrm>
            <a:off x="6096000" y="2247900"/>
            <a:ext cx="0" cy="171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9C38A51C-8AF7-4ECC-A3DC-5DD208293CB0}"/>
              </a:ext>
            </a:extLst>
          </p:cNvPr>
          <p:cNvCxnSpPr/>
          <p:nvPr/>
        </p:nvCxnSpPr>
        <p:spPr>
          <a:xfrm>
            <a:off x="6096000" y="24193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lipse 35">
            <a:extLst>
              <a:ext uri="{FF2B5EF4-FFF2-40B4-BE49-F238E27FC236}">
                <a16:creationId xmlns:a16="http://schemas.microsoft.com/office/drawing/2014/main" id="{943912D3-2013-4D45-A3B0-07CDEDBB314E}"/>
              </a:ext>
            </a:extLst>
          </p:cNvPr>
          <p:cNvSpPr/>
          <p:nvPr/>
        </p:nvSpPr>
        <p:spPr>
          <a:xfrm>
            <a:off x="7648575" y="549592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/>
              <a:t>IKT-arkivar</a:t>
            </a:r>
          </a:p>
        </p:txBody>
      </p:sp>
      <p:cxnSp>
        <p:nvCxnSpPr>
          <p:cNvPr id="40" name="Rett linje 39">
            <a:extLst>
              <a:ext uri="{FF2B5EF4-FFF2-40B4-BE49-F238E27FC236}">
                <a16:creationId xmlns:a16="http://schemas.microsoft.com/office/drawing/2014/main" id="{2AEE3178-2EDA-4DEF-8BBC-FDB6AAF82E4E}"/>
              </a:ext>
            </a:extLst>
          </p:cNvPr>
          <p:cNvCxnSpPr/>
          <p:nvPr/>
        </p:nvCxnSpPr>
        <p:spPr>
          <a:xfrm>
            <a:off x="6096000" y="3695700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tt linje 41">
            <a:extLst>
              <a:ext uri="{FF2B5EF4-FFF2-40B4-BE49-F238E27FC236}">
                <a16:creationId xmlns:a16="http://schemas.microsoft.com/office/drawing/2014/main" id="{AD2CCA38-D866-40BF-866E-05B1208031EE}"/>
              </a:ext>
            </a:extLst>
          </p:cNvPr>
          <p:cNvCxnSpPr/>
          <p:nvPr/>
        </p:nvCxnSpPr>
        <p:spPr>
          <a:xfrm>
            <a:off x="6096000" y="3900486"/>
            <a:ext cx="1943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tt linje 43">
            <a:extLst>
              <a:ext uri="{FF2B5EF4-FFF2-40B4-BE49-F238E27FC236}">
                <a16:creationId xmlns:a16="http://schemas.microsoft.com/office/drawing/2014/main" id="{ABEE601C-F9C7-4F00-8DA9-0F4D043ABA6B}"/>
              </a:ext>
            </a:extLst>
          </p:cNvPr>
          <p:cNvCxnSpPr/>
          <p:nvPr/>
        </p:nvCxnSpPr>
        <p:spPr>
          <a:xfrm flipH="1">
            <a:off x="4371975" y="3900486"/>
            <a:ext cx="1724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>
            <a:extLst>
              <a:ext uri="{FF2B5EF4-FFF2-40B4-BE49-F238E27FC236}">
                <a16:creationId xmlns:a16="http://schemas.microsoft.com/office/drawing/2014/main" id="{1BD49A05-D8EF-4374-9BF5-FAFD0C515998}"/>
              </a:ext>
            </a:extLst>
          </p:cNvPr>
          <p:cNvCxnSpPr/>
          <p:nvPr/>
        </p:nvCxnSpPr>
        <p:spPr>
          <a:xfrm>
            <a:off x="8039100" y="3900486"/>
            <a:ext cx="0" cy="233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C15BD0C5-EF2C-41A6-BF06-DC1C204540A1}"/>
              </a:ext>
            </a:extLst>
          </p:cNvPr>
          <p:cNvCxnSpPr/>
          <p:nvPr/>
        </p:nvCxnSpPr>
        <p:spPr>
          <a:xfrm>
            <a:off x="4371975" y="3876675"/>
            <a:ext cx="0" cy="161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tt linje 49">
            <a:extLst>
              <a:ext uri="{FF2B5EF4-FFF2-40B4-BE49-F238E27FC236}">
                <a16:creationId xmlns:a16="http://schemas.microsoft.com/office/drawing/2014/main" id="{CE55296E-904D-4D4B-8F0B-0720E1A0E8A8}"/>
              </a:ext>
            </a:extLst>
          </p:cNvPr>
          <p:cNvCxnSpPr/>
          <p:nvPr/>
        </p:nvCxnSpPr>
        <p:spPr>
          <a:xfrm>
            <a:off x="4371975" y="5105400"/>
            <a:ext cx="0" cy="20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51">
            <a:extLst>
              <a:ext uri="{FF2B5EF4-FFF2-40B4-BE49-F238E27FC236}">
                <a16:creationId xmlns:a16="http://schemas.microsoft.com/office/drawing/2014/main" id="{6F48ED80-09C4-4DDD-8AB3-6F29100D538F}"/>
              </a:ext>
            </a:extLst>
          </p:cNvPr>
          <p:cNvCxnSpPr/>
          <p:nvPr/>
        </p:nvCxnSpPr>
        <p:spPr>
          <a:xfrm flipH="1">
            <a:off x="3105150" y="5305425"/>
            <a:ext cx="1266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>
            <a:extLst>
              <a:ext uri="{FF2B5EF4-FFF2-40B4-BE49-F238E27FC236}">
                <a16:creationId xmlns:a16="http://schemas.microsoft.com/office/drawing/2014/main" id="{EE269802-96F3-44DA-BEA1-2AA6730B6EB0}"/>
              </a:ext>
            </a:extLst>
          </p:cNvPr>
          <p:cNvCxnSpPr/>
          <p:nvPr/>
        </p:nvCxnSpPr>
        <p:spPr>
          <a:xfrm>
            <a:off x="4371975" y="5305425"/>
            <a:ext cx="1419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>
            <a:extLst>
              <a:ext uri="{FF2B5EF4-FFF2-40B4-BE49-F238E27FC236}">
                <a16:creationId xmlns:a16="http://schemas.microsoft.com/office/drawing/2014/main" id="{73E445BC-3782-469F-9026-384E6392B350}"/>
              </a:ext>
            </a:extLst>
          </p:cNvPr>
          <p:cNvCxnSpPr/>
          <p:nvPr/>
        </p:nvCxnSpPr>
        <p:spPr>
          <a:xfrm>
            <a:off x="3105150" y="5334000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tt linje 57">
            <a:extLst>
              <a:ext uri="{FF2B5EF4-FFF2-40B4-BE49-F238E27FC236}">
                <a16:creationId xmlns:a16="http://schemas.microsoft.com/office/drawing/2014/main" id="{BF1280EC-B4BD-46BE-889B-30180975ECC0}"/>
              </a:ext>
            </a:extLst>
          </p:cNvPr>
          <p:cNvCxnSpPr/>
          <p:nvPr/>
        </p:nvCxnSpPr>
        <p:spPr>
          <a:xfrm>
            <a:off x="5791200" y="5305425"/>
            <a:ext cx="0" cy="104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ett linje 59">
            <a:extLst>
              <a:ext uri="{FF2B5EF4-FFF2-40B4-BE49-F238E27FC236}">
                <a16:creationId xmlns:a16="http://schemas.microsoft.com/office/drawing/2014/main" id="{5915E6A4-FA5C-4F47-BAC3-85C0B410E029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8105775" y="5205412"/>
            <a:ext cx="0" cy="290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04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Organisering av arkivarbeidet i Landbruksdirektoratet pr.17.2.2021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Hilde Hordvik</dc:creator>
  <cp:lastModifiedBy>Hilde Hordvik</cp:lastModifiedBy>
  <cp:revision>4</cp:revision>
  <dcterms:created xsi:type="dcterms:W3CDTF">2021-02-17T15:07:12Z</dcterms:created>
  <dcterms:modified xsi:type="dcterms:W3CDTF">2021-02-19T06:35:12Z</dcterms:modified>
</cp:coreProperties>
</file>